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7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588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77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405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125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6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030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18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291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25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404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216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694601-4F9E-4E78-9158-4371921D4DDE}" type="datetimeFigureOut">
              <a:rPr lang="es-CO" smtClean="0"/>
              <a:t>19/01/2026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2107BC-0A64-42BB-A105-4F72ECB62E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339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7F34BD5-475A-7F64-E3D8-2B9478EE0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74" y="230086"/>
            <a:ext cx="8644270" cy="1138227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3A94CCD-F274-540E-2DD5-4DADA70B8C7D}"/>
              </a:ext>
            </a:extLst>
          </p:cNvPr>
          <p:cNvSpPr txBox="1"/>
          <p:nvPr/>
        </p:nvSpPr>
        <p:spPr>
          <a:xfrm>
            <a:off x="350874" y="1658092"/>
            <a:ext cx="8272131" cy="4174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 PROJECT</a:t>
            </a:r>
            <a:r>
              <a:rPr lang="en-US" sz="3000" kern="100" dirty="0"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CO" sz="3000" kern="100" dirty="0"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Tu profesora te dará las indicaciones en clase y mediante una circular, sobre el elemento que deberás elaborar con la ayuda de tus papás y lo que debes tener en cuenta para tu exposición, así como la fecha en que se debe presentar.</a:t>
            </a:r>
            <a:endParaRPr lang="es-CO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CO" sz="3000" kern="100" dirty="0"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Esta circular irá pegada en el cuaderno de inglés y así mismo, se enviará vía Classroom.</a:t>
            </a:r>
            <a:endParaRPr lang="es-CO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725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66</Words>
  <Application>Microsoft Office PowerPoint</Application>
  <PresentationFormat>Carta (216 x 279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ESTHER LILIANA ROMERO CASTANO</dc:creator>
  <cp:lastModifiedBy>ESTHER LILIANA ROMERO CASTANO</cp:lastModifiedBy>
  <cp:revision>1</cp:revision>
  <dcterms:created xsi:type="dcterms:W3CDTF">2026-01-19T21:24:29Z</dcterms:created>
  <dcterms:modified xsi:type="dcterms:W3CDTF">2026-01-19T21:26:32Z</dcterms:modified>
</cp:coreProperties>
</file>